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65" autoAdjust="0"/>
  </p:normalViewPr>
  <p:slideViewPr>
    <p:cSldViewPr>
      <p:cViewPr varScale="1">
        <p:scale>
          <a:sx n="81" d="100"/>
          <a:sy n="81" d="100"/>
        </p:scale>
        <p:origin x="-59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A039C-1E6E-4DDF-AF35-8F7BB8FC9886}" type="datetimeFigureOut">
              <a:rPr lang="pl-PL" smtClean="0"/>
              <a:t>2020-07-13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404DE-4847-44D8-A1CE-FBCA7AB0F79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404DE-4847-44D8-A1CE-FBCA7AB0F796}" type="slidenum">
              <a:rPr lang="pl-PL" smtClean="0"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ED91-B4F4-4C71-B604-09CF8EB740AE}" type="datetimeFigureOut">
              <a:rPr lang="pl-PL" smtClean="0"/>
              <a:t>2020-07-11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BF504-DE7F-4A9B-972A-70A340C9D61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ED91-B4F4-4C71-B604-09CF8EB740AE}" type="datetimeFigureOut">
              <a:rPr lang="pl-PL" smtClean="0"/>
              <a:t>2020-07-11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BF504-DE7F-4A9B-972A-70A340C9D61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ED91-B4F4-4C71-B604-09CF8EB740AE}" type="datetimeFigureOut">
              <a:rPr lang="pl-PL" smtClean="0"/>
              <a:t>2020-07-11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BF504-DE7F-4A9B-972A-70A340C9D61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ED91-B4F4-4C71-B604-09CF8EB740AE}" type="datetimeFigureOut">
              <a:rPr lang="pl-PL" smtClean="0"/>
              <a:t>2020-07-11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BF504-DE7F-4A9B-972A-70A340C9D61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ED91-B4F4-4C71-B604-09CF8EB740AE}" type="datetimeFigureOut">
              <a:rPr lang="pl-PL" smtClean="0"/>
              <a:t>2020-07-11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BF504-DE7F-4A9B-972A-70A340C9D61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ED91-B4F4-4C71-B604-09CF8EB740AE}" type="datetimeFigureOut">
              <a:rPr lang="pl-PL" smtClean="0"/>
              <a:t>2020-07-11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BF504-DE7F-4A9B-972A-70A340C9D61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ED91-B4F4-4C71-B604-09CF8EB740AE}" type="datetimeFigureOut">
              <a:rPr lang="pl-PL" smtClean="0"/>
              <a:t>2020-07-11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BF504-DE7F-4A9B-972A-70A340C9D61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ED91-B4F4-4C71-B604-09CF8EB740AE}" type="datetimeFigureOut">
              <a:rPr lang="pl-PL" smtClean="0"/>
              <a:t>2020-07-11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BF504-DE7F-4A9B-972A-70A340C9D61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ED91-B4F4-4C71-B604-09CF8EB740AE}" type="datetimeFigureOut">
              <a:rPr lang="pl-PL" smtClean="0"/>
              <a:t>2020-07-11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BF504-DE7F-4A9B-972A-70A340C9D61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ED91-B4F4-4C71-B604-09CF8EB740AE}" type="datetimeFigureOut">
              <a:rPr lang="pl-PL" smtClean="0"/>
              <a:t>2020-07-11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BF504-DE7F-4A9B-972A-70A340C9D61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ED91-B4F4-4C71-B604-09CF8EB740AE}" type="datetimeFigureOut">
              <a:rPr lang="pl-PL" smtClean="0"/>
              <a:t>2020-07-11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BF504-DE7F-4A9B-972A-70A340C9D61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EED91-B4F4-4C71-B604-09CF8EB740AE}" type="datetimeFigureOut">
              <a:rPr lang="pl-PL" smtClean="0"/>
              <a:t>2020-07-11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BF504-DE7F-4A9B-972A-70A340C9D61D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Tytuł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2530624" cy="1540768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Pole tekstowe</a:t>
            </a:r>
            <a:endParaRPr lang="pl-PL" dirty="0"/>
          </a:p>
        </p:txBody>
      </p:sp>
      <p:sp>
        <p:nvSpPr>
          <p:cNvPr id="4" name="Słoneczko 3"/>
          <p:cNvSpPr/>
          <p:nvPr/>
        </p:nvSpPr>
        <p:spPr>
          <a:xfrm>
            <a:off x="6732240" y="1484784"/>
            <a:ext cx="1584176" cy="1368152"/>
          </a:xfrm>
          <a:prstGeom prst="sun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5" name="Obraz 4" descr="Lighthous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2267744" y="2636912"/>
            <a:ext cx="1216910" cy="3356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2702</TotalTime>
  <Words>4</Words>
  <Application>Microsoft Office PowerPoint</Application>
  <PresentationFormat>Pokaz na ekranie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Tytuł </vt:lpstr>
    </vt:vector>
  </TitlesOfParts>
  <Company>Ministrerstwo Edukacji Narodowej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Iwona</dc:creator>
  <cp:lastModifiedBy>Iwona</cp:lastModifiedBy>
  <cp:revision>26</cp:revision>
  <dcterms:created xsi:type="dcterms:W3CDTF">2020-07-11T16:43:38Z</dcterms:created>
  <dcterms:modified xsi:type="dcterms:W3CDTF">2020-07-13T13:45:54Z</dcterms:modified>
</cp:coreProperties>
</file>