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4"/>
  </p:sldMasterIdLst>
  <p:sldIdLst>
    <p:sldId id="256" r:id="rId5"/>
    <p:sldId id="258" r:id="rId6"/>
    <p:sldId id="257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0F24-6BEE-4E1B-A7B8-5C700F980CA4}" type="datetimeFigureOut">
              <a:rPr lang="pl-PL" smtClean="0"/>
              <a:t>13.11.2020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0B88-6F0D-4FBC-8973-CFC429AED3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0930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0F24-6BEE-4E1B-A7B8-5C700F980CA4}" type="datetimeFigureOut">
              <a:rPr lang="pl-PL" smtClean="0"/>
              <a:t>13.11.2020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0B88-6F0D-4FBC-8973-CFC429AED3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2821410"/>
      </p:ext>
    </p:extLst>
  </p:cSld>
  <p:clrMapOvr>
    <a:masterClrMapping/>
  </p:clrMapOvr>
  <p:transition spd="slow" advClick="0" advTm="10000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0F24-6BEE-4E1B-A7B8-5C700F980CA4}" type="datetimeFigureOut">
              <a:rPr lang="pl-PL" smtClean="0"/>
              <a:t>13.11.2020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0B88-6F0D-4FBC-8973-CFC429AED3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7779011"/>
      </p:ext>
    </p:extLst>
  </p:cSld>
  <p:clrMapOvr>
    <a:masterClrMapping/>
  </p:clrMapOvr>
  <p:transition spd="slow" advClick="0" advTm="10000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0F24-6BEE-4E1B-A7B8-5C700F980CA4}" type="datetimeFigureOut">
              <a:rPr lang="pl-PL" smtClean="0"/>
              <a:t>13.11.2020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0B88-6F0D-4FBC-8973-CFC429AED3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2581630"/>
      </p:ext>
    </p:extLst>
  </p:cSld>
  <p:clrMapOvr>
    <a:masterClrMapping/>
  </p:clrMapOvr>
  <p:transition spd="slow" advClick="0" advTm="10000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0F24-6BEE-4E1B-A7B8-5C700F980CA4}" type="datetimeFigureOut">
              <a:rPr lang="pl-PL" smtClean="0"/>
              <a:t>13.11.2020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0B88-6F0D-4FBC-8973-CFC429AED3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6128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0F24-6BEE-4E1B-A7B8-5C700F980CA4}" type="datetimeFigureOut">
              <a:rPr lang="pl-PL" smtClean="0"/>
              <a:t>13.11.2020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0B88-6F0D-4FBC-8973-CFC429AED3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7726181"/>
      </p:ext>
    </p:extLst>
  </p:cSld>
  <p:clrMapOvr>
    <a:masterClrMapping/>
  </p:clrMapOvr>
  <p:transition spd="slow" advClick="0" advTm="10000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0F24-6BEE-4E1B-A7B8-5C700F980CA4}" type="datetimeFigureOut">
              <a:rPr lang="pl-PL" smtClean="0"/>
              <a:t>13.11.2020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0B88-6F0D-4FBC-8973-CFC429AED3D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206227"/>
      </p:ext>
    </p:extLst>
  </p:cSld>
  <p:clrMapOvr>
    <a:masterClrMapping/>
  </p:clrMapOvr>
  <p:transition spd="slow" advClick="0" advTm="10000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0F24-6BEE-4E1B-A7B8-5C700F980CA4}" type="datetimeFigureOut">
              <a:rPr lang="pl-PL" smtClean="0"/>
              <a:t>13.11.2020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0B88-6F0D-4FBC-8973-CFC429AED3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4010279"/>
      </p:ext>
    </p:extLst>
  </p:cSld>
  <p:clrMapOvr>
    <a:masterClrMapping/>
  </p:clrMapOvr>
  <p:transition spd="slow" advClick="0" advTm="10000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0F24-6BEE-4E1B-A7B8-5C700F980CA4}" type="datetimeFigureOut">
              <a:rPr lang="pl-PL" smtClean="0"/>
              <a:t>13.11.2020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0B88-6F0D-4FBC-8973-CFC429AED3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5562415"/>
      </p:ext>
    </p:extLst>
  </p:cSld>
  <p:clrMapOvr>
    <a:masterClrMapping/>
  </p:clrMapOvr>
  <p:transition spd="slow" advClick="0" advTm="10000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0F24-6BEE-4E1B-A7B8-5C700F980CA4}" type="datetimeFigureOut">
              <a:rPr lang="pl-PL" smtClean="0"/>
              <a:t>13.11.2020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0B88-6F0D-4FBC-8973-CFC429AED3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4947726"/>
      </p:ext>
    </p:extLst>
  </p:cSld>
  <p:clrMapOvr>
    <a:masterClrMapping/>
  </p:clrMapOvr>
  <p:transition spd="slow" advClick="0" advTm="10000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9250F24-6BEE-4E1B-A7B8-5C700F980CA4}" type="datetimeFigureOut">
              <a:rPr lang="pl-PL" smtClean="0"/>
              <a:t>13.11.2020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0B88-6F0D-4FBC-8973-CFC429AED3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6966215"/>
      </p:ext>
    </p:extLst>
  </p:cSld>
  <p:clrMapOvr>
    <a:masterClrMapping/>
  </p:clrMapOvr>
  <p:transition spd="slow" advClick="0" advTm="10000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9250F24-6BEE-4E1B-A7B8-5C700F980CA4}" type="datetimeFigureOut">
              <a:rPr lang="pl-PL" smtClean="0"/>
              <a:t>13.11.2020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28F0B88-6F0D-4FBC-8973-CFC429AED3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142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spd="slow" advClick="0" advTm="10000">
    <p:push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Dobra prezentacja multimedialna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Co to znaczy?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9746557"/>
      </p:ext>
    </p:extLst>
  </p:cSld>
  <p:clrMapOvr>
    <a:masterClrMapping/>
  </p:clrMapOvr>
  <p:transition spd="slow" advClick="0" advTm="5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Spis treści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Cechy dobrej prezentacji</a:t>
            </a:r>
          </a:p>
          <a:p>
            <a:r>
              <a:rPr lang="pl-PL" dirty="0" smtClean="0"/>
              <a:t>Obrazy i zdjęcia</a:t>
            </a:r>
          </a:p>
          <a:p>
            <a:r>
              <a:rPr lang="pl-PL" dirty="0" smtClean="0"/>
              <a:t>Przejścia i animacje</a:t>
            </a:r>
          </a:p>
        </p:txBody>
      </p:sp>
    </p:spTree>
    <p:extLst>
      <p:ext uri="{BB962C8B-B14F-4D97-AF65-F5344CB8AC3E}">
        <p14:creationId xmlns:p14="http://schemas.microsoft.com/office/powerpoint/2010/main" val="1501055751"/>
      </p:ext>
    </p:extLst>
  </p:cSld>
  <p:clrMapOvr>
    <a:masterClrMapping/>
  </p:clrMapOvr>
  <p:transition spd="slow" advClick="0" advTm="10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Cechy dobrej prezentacji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Nie umieszczaj zbyt dużo tekstu na slajdach.</a:t>
            </a:r>
          </a:p>
          <a:p>
            <a:r>
              <a:rPr lang="pl-PL" dirty="0" smtClean="0"/>
              <a:t>Kolory tła i tekstu dobierz na zasadzie kontrastu.</a:t>
            </a:r>
          </a:p>
          <a:p>
            <a:r>
              <a:rPr lang="pl-PL" dirty="0" smtClean="0"/>
              <a:t>Wszystkie slajdy powinny być w tej samej lub zbliżonej kolorystyce.</a:t>
            </a:r>
          </a:p>
          <a:p>
            <a:r>
              <a:rPr lang="pl-PL" dirty="0" smtClean="0"/>
              <a:t>Obrazy, zdjęcia i inne grafiki najlepiej trafiają do wyobraźni oglądającego.</a:t>
            </a:r>
          </a:p>
          <a:p>
            <a:r>
              <a:rPr lang="pl-PL" dirty="0" smtClean="0"/>
              <a:t>Przejścia i animacje uatrakcyjniają przekaz, ale nie powinny rozpraszać uwagi.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74054573"/>
      </p:ext>
    </p:extLst>
  </p:cSld>
  <p:clrMapOvr>
    <a:masterClrMapping/>
  </p:clrMapOvr>
  <p:transition spd="slow" advClick="0" advTm="1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Obrazy i zdjęcia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31136" y="2638044"/>
            <a:ext cx="3404893" cy="3101983"/>
          </a:xfrm>
        </p:spPr>
        <p:txBody>
          <a:bodyPr/>
          <a:lstStyle/>
          <a:p>
            <a:r>
              <a:rPr lang="pl-PL" dirty="0" smtClean="0"/>
              <a:t>Grafika to ważny element każdej prezentacji.</a:t>
            </a:r>
          </a:p>
          <a:p>
            <a:r>
              <a:rPr lang="pl-PL" dirty="0" smtClean="0"/>
              <a:t>Obrazy i zdjęcia powinny być wyraźne i dobrze widoczne, nawet z większej odległości.</a:t>
            </a:r>
          </a:p>
          <a:p>
            <a:r>
              <a:rPr lang="pl-PL" dirty="0" smtClean="0"/>
              <a:t>Szukaj ciekawych efektów, aby obraz przyciągał wzrok.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029" y="2492779"/>
            <a:ext cx="6016566" cy="3384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6121786"/>
      </p:ext>
    </p:extLst>
  </p:cSld>
  <p:clrMapOvr>
    <a:masterClrMapping/>
  </p:clrMapOvr>
  <p:transition spd="slow" advClick="0" advTm="20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Przejścia i animacje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31136" y="2638044"/>
            <a:ext cx="3745715" cy="3101983"/>
          </a:xfrm>
        </p:spPr>
        <p:txBody>
          <a:bodyPr/>
          <a:lstStyle/>
          <a:p>
            <a:r>
              <a:rPr lang="pl-PL" dirty="0" smtClean="0"/>
              <a:t>Stosuj je z umiarem, </a:t>
            </a:r>
            <a:br>
              <a:rPr lang="pl-PL" dirty="0" smtClean="0"/>
            </a:br>
            <a:r>
              <a:rPr lang="pl-PL" dirty="0" smtClean="0"/>
              <a:t>aby nie rozpraszać uwagi widza.</a:t>
            </a:r>
          </a:p>
          <a:p>
            <a:r>
              <a:rPr lang="pl-PL" dirty="0" smtClean="0"/>
              <a:t>Eksperymentuj z animacjami 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i przejściami – możesz dzięki temu uzyskać ciekawy efekt.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5" r="17383"/>
          <a:stretch/>
        </p:blipFill>
        <p:spPr>
          <a:xfrm>
            <a:off x="6337069" y="2506895"/>
            <a:ext cx="5059680" cy="4032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7863041"/>
      </p:ext>
    </p:extLst>
  </p:cSld>
  <p:clrMapOvr>
    <a:masterClrMapping/>
  </p:clrMapOvr>
  <p:transition spd="slow" advClick="0" advTm="18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0"/>
                            </p:stCondLst>
                            <p:childTnLst>
                              <p:par>
                                <p:cTn id="42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150"/>
                            </p:stCondLst>
                            <p:childTnLst>
                              <p:par>
                                <p:cTn id="4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250"/>
                            </p:stCondLst>
                            <p:childTnLst>
                              <p:par>
                                <p:cTn id="52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uiExpand="1" build="p"/>
      <p:bldP spid="3" grpId="1" uiExpand="1" build="p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14D50B2759384189E48D609C6A8E63" ma:contentTypeVersion="13" ma:contentTypeDescription="Create a new document." ma:contentTypeScope="" ma:versionID="4786b966f95f65ef0619a8b858306a47">
  <xsd:schema xmlns:xsd="http://www.w3.org/2001/XMLSchema" xmlns:xs="http://www.w3.org/2001/XMLSchema" xmlns:p="http://schemas.microsoft.com/office/2006/metadata/properties" xmlns:ns3="6a58c713-624c-4cd1-a440-51c1ac95028f" xmlns:ns4="e2570efc-75cf-496e-87ca-61d359d7a044" targetNamespace="http://schemas.microsoft.com/office/2006/metadata/properties" ma:root="true" ma:fieldsID="a4211d1528e39ce19023d9cbacf7338d" ns3:_="" ns4:_="">
    <xsd:import namespace="6a58c713-624c-4cd1-a440-51c1ac95028f"/>
    <xsd:import namespace="e2570efc-75cf-496e-87ca-61d359d7a04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58c713-624c-4cd1-a440-51c1ac95028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70efc-75cf-496e-87ca-61d359d7a0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DD4697-67E6-4155-BC64-2A64D176B4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3DCA2D-B195-4734-A197-FEE25BED9E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58c713-624c-4cd1-a440-51c1ac95028f"/>
    <ds:schemaRef ds:uri="e2570efc-75cf-496e-87ca-61d359d7a0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636780-5ACE-487B-934E-AC3D1D50CC8D}">
  <ds:schemaRefs>
    <ds:schemaRef ds:uri="e2570efc-75cf-496e-87ca-61d359d7a044"/>
    <ds:schemaRef ds:uri="http://purl.org/dc/elements/1.1/"/>
    <ds:schemaRef ds:uri="http://schemas.microsoft.com/office/2006/metadata/properties"/>
    <ds:schemaRef ds:uri="http://schemas.microsoft.com/office/2006/documentManagement/types"/>
    <ds:schemaRef ds:uri="6a58c713-624c-4cd1-a440-51c1ac95028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TM10001115[[fn=Paczka]]</Template>
  <TotalTime>175</TotalTime>
  <Words>136</Words>
  <Application>Microsoft Office PowerPoint</Application>
  <PresentationFormat>Panoramiczny</PresentationFormat>
  <Paragraphs>19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8" baseType="lpstr">
      <vt:lpstr>Arial</vt:lpstr>
      <vt:lpstr>Gill Sans MT</vt:lpstr>
      <vt:lpstr>Parcel</vt:lpstr>
      <vt:lpstr>Dobra prezentacja multimedialna</vt:lpstr>
      <vt:lpstr>Spis treści</vt:lpstr>
      <vt:lpstr>Cechy dobrej prezentacji</vt:lpstr>
      <vt:lpstr>Obrazy i zdjęcia</vt:lpstr>
      <vt:lpstr>Przejścia i animacje</vt:lpstr>
    </vt:vector>
  </TitlesOfParts>
  <Company>www.nowaera.pl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Tatry</dc:title>
  <dc:creator>Krzysztof Fit</dc:creator>
  <cp:lastModifiedBy>Krzysztof Fit</cp:lastModifiedBy>
  <cp:revision>10</cp:revision>
  <dcterms:created xsi:type="dcterms:W3CDTF">2020-11-13T08:15:25Z</dcterms:created>
  <dcterms:modified xsi:type="dcterms:W3CDTF">2020-11-13T12:36:18Z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0x0101003614D50B2759384189E48D609C6A8E63</vt:lpwstr>
  </property>
</Properties>
</file>